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7552BC-C072-6E12-3D78-12FE431F3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92DF938-6BAA-CEF9-FCB0-524F0698D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347D39-CB69-7EB6-3D47-09E6154F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DFF62B-7C46-085C-9D5A-DE638625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BE7BCF2-E782-4739-F5B5-8F3C7670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4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742E75-8C8E-9C22-DFB1-3716242F7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4F0BF0-A636-89FB-F56C-5711F09E9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75CA00-DCED-3446-D62D-429722822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E54F727-FEF4-E421-4639-DB63CCBFA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78DBD4-083D-3AF9-42D4-5FB0ED39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9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AB6C09-706E-E087-DD6E-AC08D1C6F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312F942-2036-4856-7090-8D1D7A72D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4B159FE-FA87-993F-6DE7-5CAAA684D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AED12-0B64-9709-A594-0E40B5310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08493E-342C-7508-2BBD-DD180F308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7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0E6AB3-9CEC-3802-9385-A111C01D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47594A1-6701-5F8E-E228-EC7AB95A6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497B7DB-298B-11CD-126E-0DE98FA76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6FB8F34-B38B-7F79-2417-8C3E1F0FB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AFDA4C-18F7-24D9-F25E-E5746006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9F8E44D-0B16-80E9-9B98-606E77EC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9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9E81D1-BE53-3C9C-406E-12056A86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507440F-AE35-F531-0B23-5F7C20618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5663B76-4ABD-ADFA-2279-A40683CE0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65E30DE-7861-3338-56A8-E608A5B0C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3899AE8-75D1-E321-A2A7-14D3D491F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11FDBF1-C42D-9372-FD9B-BA2721F4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6F07A58-B3F4-CA0D-6D46-83FF2B12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2B7D40C-9E72-1F61-1818-D4F6C41AF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0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BFF5C7-D5A1-05E0-8A6E-B12E7BAC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12FD0F9-45ED-B917-FEF9-011B0756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0580223-980B-9D08-9C91-10041150E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18AF446-7E66-260D-8806-0B6B80F7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9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E151628-A9FA-9E5C-C07E-618670001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9C96721-7AB5-673B-9E94-86FCD15C0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D2F7A68-BF02-8620-F106-4286AC07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2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206B87-313D-AC01-C7C7-34A0E0F95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FC063B-B0EA-4899-56B0-C50A350FE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50238C5-7AC5-EA97-8001-873FC7877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1243EF-07FD-6CE2-D576-023849D8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DCABAC7-A270-F0D1-E369-4CE4FC6A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981F49-84A1-5425-B643-D23DD67D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5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C8347B-901F-A082-EA01-D39C5969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37338CF-5983-5A4C-F8CF-FD4B30093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E4DBB59-79C9-D003-46E3-33E7F7807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C43B10-99BE-62FA-5561-409ABA2D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4D33801-162D-8785-3E32-99C475A28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F1349E6-84F5-1190-0690-675F2BD46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6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5CEB17-2C6F-5037-BCFA-8128CCCC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23C8874-D753-A640-1C4B-2D30590AD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3DEA40-E58B-1A1F-C1AD-D356A7B7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0FEEC3-A0EB-0E36-0F83-0792E14D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8E4B24-773E-F362-0CA3-D702F6F5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5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9621BFC-D0D6-0376-696A-447A97B4B0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B75327F-C9F4-2076-F5BC-BEDBD6643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2C0AF25-4248-D46E-D4CD-26CD5EA5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2D4B96-1B44-30CC-3B5D-5DBB58FE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B34606-FF40-76F3-F121-B07B313E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1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2939523-7D79-24FE-4009-4030104B8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E2BE11-225F-0414-924C-55936C3BB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04B513-18C8-10BE-28B4-2138B997B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9057-A1AB-E84F-B49D-B77861164BD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65CE45-BF61-3B9F-617C-99FF8D9C1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322D5E-55F2-D6FB-D11B-2B1DFDE46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F8882-ED0A-3A4D-B1AC-FE13BBFC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2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85801"/>
            <a:ext cx="9296400" cy="1295399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AR DELANEY" panose="02000000000000000000" pitchFamily="2" charset="0"/>
              </a:rPr>
              <a:t>Technical </a:t>
            </a:r>
            <a:r>
              <a:rPr lang="en-GB" dirty="0">
                <a:solidFill>
                  <a:schemeClr val="accent1"/>
                </a:solidFill>
                <a:latin typeface="AR DELANEY" panose="02000000000000000000" pitchFamily="2" charset="0"/>
              </a:rPr>
              <a:t>Writing</a:t>
            </a:r>
            <a:endParaRPr lang="en-IN" sz="4800" dirty="0">
              <a:solidFill>
                <a:schemeClr val="accent1"/>
              </a:solidFill>
              <a:latin typeface="AR DELANEY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200400"/>
            <a:ext cx="9220200" cy="2514600"/>
          </a:xfrm>
        </p:spPr>
        <p:txBody>
          <a:bodyPr>
            <a:normAutofit/>
          </a:bodyPr>
          <a:lstStyle/>
          <a:p>
            <a:pPr lvl="0"/>
            <a:endParaRPr lang="en-IN" dirty="0">
              <a:solidFill>
                <a:prstClr val="black"/>
              </a:solidFill>
            </a:endParaRPr>
          </a:p>
          <a:p>
            <a:pPr lvl="0"/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</a:rPr>
              <a:t>BA III (Technical Writing)  </a:t>
            </a:r>
          </a:p>
          <a:p>
            <a:pPr lvl="0"/>
            <a:r>
              <a:rPr lang="en-IN" sz="4400" dirty="0">
                <a:solidFill>
                  <a:srgbClr val="FF0000"/>
                </a:solidFill>
                <a:latin typeface="AR DELANEY" panose="02000000000000000000" pitchFamily="2" charset="0"/>
              </a:rPr>
              <a:t>SEC 301</a:t>
            </a:r>
            <a:endParaRPr lang="en-US" sz="4400" dirty="0">
              <a:solidFill>
                <a:srgbClr val="FF0000"/>
              </a:solidFill>
              <a:latin typeface="AR DELANEY" panose="02000000000000000000" pitchFamily="2" charset="0"/>
            </a:endParaRPr>
          </a:p>
          <a:p>
            <a:endParaRPr lang="en-IN" sz="3600" b="1" dirty="0">
              <a:solidFill>
                <a:schemeClr val="accent1"/>
              </a:solidFill>
              <a:latin typeface="AR DELAN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1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AD59C9-183A-8AE0-B8D5-320B7C53F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8200"/>
            <a:ext cx="9144000" cy="1295400"/>
          </a:xfrm>
        </p:spPr>
        <p:txBody>
          <a:bodyPr/>
          <a:lstStyle/>
          <a:p>
            <a:r>
              <a:rPr lang="en-GB" dirty="0">
                <a:solidFill>
                  <a:srgbClr val="ED7D31"/>
                </a:solidFill>
                <a:latin typeface="AR DELANEY" panose="02000000000000000000" pitchFamily="2" charset="0"/>
              </a:rPr>
              <a:t>Technical Writing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3B395A9-DFEB-E37D-17C6-D59BBA3D2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3200400"/>
            <a:ext cx="9220200" cy="2286000"/>
          </a:xfrm>
        </p:spPr>
        <p:txBody>
          <a:bodyPr>
            <a:norm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2800" b="1" i="0" dirty="0" smtClean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Technical Writing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Definition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Goals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72285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8770E5-BF3D-2FE3-254D-45D8AE62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What is Technical Writing?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EB3501-3D5D-14F7-F799-A3F512E15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introduces you to some of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most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elements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writing in the world of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science, technology, and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business.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kind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writing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scientists, nurses, doctors,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computer specialists, government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officials,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people do as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part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their regular work.</a:t>
            </a:r>
          </a:p>
        </p:txBody>
      </p:sp>
    </p:spTree>
    <p:extLst>
      <p:ext uri="{BB962C8B-B14F-4D97-AF65-F5344CB8AC3E}">
        <p14:creationId xmlns:p14="http://schemas.microsoft.com/office/powerpoint/2010/main" val="279544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941C4E-F395-4CF9-E4AC-4DB15A08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What is Technical Writing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742656-28BD-481E-978F-0899D41B2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 refers to knowledge that is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widespread, that is more the territory of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experts and specialists.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Whatever your major is, you are developing an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expertise, and whenever you try to write anything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about your field, you are engaged in technical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writing.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50BCE9-7F3D-8EE9-4522-EF997277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What is Technical Writing?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A7DD395-EDF1-0EAE-F5EF-0857F3C14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communication can be written, oral, or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visual.</a:t>
            </a: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 is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composed in and for the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workplace.</a:t>
            </a:r>
          </a:p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It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serves valuable purposes in the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workplace and often involves teamwork.</a:t>
            </a:r>
          </a:p>
        </p:txBody>
      </p:sp>
    </p:spTree>
    <p:extLst>
      <p:ext uri="{BB962C8B-B14F-4D97-AF65-F5344CB8AC3E}">
        <p14:creationId xmlns:p14="http://schemas.microsoft.com/office/powerpoint/2010/main" val="2397944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953724-5C0A-2ADA-0D36-451A26703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Importance of Teamwork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ECF653-E4DE-9CF8-D9AF-1BD8DE904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Business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industry have expectations about the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results of teamwork.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Business management philosophies depend upon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teamwork.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Management and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continuous improvement programs encourage efficient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teamwork.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Strategies for successful collaboration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 improve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outcomes.</a:t>
            </a:r>
          </a:p>
        </p:txBody>
      </p:sp>
    </p:spTree>
    <p:extLst>
      <p:ext uri="{BB962C8B-B14F-4D97-AF65-F5344CB8AC3E}">
        <p14:creationId xmlns:p14="http://schemas.microsoft.com/office/powerpoint/2010/main" val="712560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1A3668-93A4-23C3-9436-FCC24B3D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Audience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1D2E2F-2345-3FE6-A8A0-12676C292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audience element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as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is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of the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important aspects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technical writing.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 are challenged to write about highly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 subjects but in a way that a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beginner and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non-specialist could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understand.</a:t>
            </a:r>
          </a:p>
        </p:txBody>
      </p:sp>
    </p:spTree>
    <p:extLst>
      <p:ext uri="{BB962C8B-B14F-4D97-AF65-F5344CB8AC3E}">
        <p14:creationId xmlns:p14="http://schemas.microsoft.com/office/powerpoint/2010/main" val="3588750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31CD54-2304-FF14-5265-8C1BB413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Goals of Effective Technical Writing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462887-4BBC-240D-455E-68B2DA81E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Clarity</a:t>
            </a: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Conciseness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Accuracy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Organization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Ethics</a:t>
            </a:r>
          </a:p>
        </p:txBody>
      </p:sp>
    </p:spTree>
    <p:extLst>
      <p:ext uri="{BB962C8B-B14F-4D97-AF65-F5344CB8AC3E}">
        <p14:creationId xmlns:p14="http://schemas.microsoft.com/office/powerpoint/2010/main" val="9905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8DEA92-03D9-D357-A620-6E10C0364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Effective Technical Writing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:Clarity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7A2D1D-C3C3-3E62-B1BE-1A39D3EE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Methods </a:t>
            </a:r>
            <a:r>
              <a:rPr lang="en-GB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developing ideas precisely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expressive essay can clarify the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writer’s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intent through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emotional, impressionistic,</a:t>
            </a:r>
            <a:b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connotative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words (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soon, many,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several, etc.).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impressionistic word such as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near will mean different things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people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is okay in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an essay where the goal may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to convey a feeling.</a:t>
            </a:r>
          </a:p>
        </p:txBody>
      </p:sp>
    </p:spTree>
    <p:extLst>
      <p:ext uri="{BB962C8B-B14F-4D97-AF65-F5344CB8AC3E}">
        <p14:creationId xmlns:p14="http://schemas.microsoft.com/office/powerpoint/2010/main" val="164500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76794-E588-AF80-8D02-49B760E3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Clarity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444BA1-7044-D991-921F-71BC1D52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ultimate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goal of effective technical writing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to say the same thing to every reader.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Lets say I write instructional manuals for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company manufacturing space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heaters. If I write,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Place the space heater near an open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window,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will this mean to thousands of customers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 purchase the machine?</a:t>
            </a:r>
          </a:p>
        </p:txBody>
      </p:sp>
    </p:spTree>
    <p:extLst>
      <p:ext uri="{BB962C8B-B14F-4D97-AF65-F5344CB8AC3E}">
        <p14:creationId xmlns:p14="http://schemas.microsoft.com/office/powerpoint/2010/main" val="288976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919D8C-7009-74E3-AF79-ACC92F136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 Clarity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2FD78B-C756-A0F3-1DB5-B2922454A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person may place the heater 6 feet from the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window.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Another reader will place the heater 6 inches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window.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writer, I have failed to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communicate clearly.</a:t>
            </a:r>
          </a:p>
        </p:txBody>
      </p:sp>
    </p:spTree>
    <p:extLst>
      <p:ext uri="{BB962C8B-B14F-4D97-AF65-F5344CB8AC3E}">
        <p14:creationId xmlns:p14="http://schemas.microsoft.com/office/powerpoint/2010/main" val="126134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1577B7-7198-790B-BD4F-0B2ABFE2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 Clarity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F3AE04-BD7F-422C-ECD5-68891CEC9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Specify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Provide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specific detail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Avoid vague words (some, recently)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 reporters questions (who, what, where,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when, why, how)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7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D9876D-3788-092C-43FA-0F86052B1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 Clarity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7D661D-B373-99A1-E970-0FB4B972A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Avoid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obscure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words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easily understood words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to express, not to impress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to communicate, not to confuse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the way you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speak</a:t>
            </a: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07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D18567-9F74-899C-7F84-C8CED1D70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Conciseness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686B76-034C-807F-A1E2-B37B38342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Limit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aragraph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word, and sentence length.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paragraph in a memo, letter, or short report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should consist of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more than four to six typed lines or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more than fifty words.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Strive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an average of 15 words per sentence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more than 5 multisyllabic words per 100 words</a:t>
            </a:r>
          </a:p>
        </p:txBody>
      </p:sp>
    </p:spTree>
    <p:extLst>
      <p:ext uri="{BB962C8B-B14F-4D97-AF65-F5344CB8AC3E}">
        <p14:creationId xmlns:p14="http://schemas.microsoft.com/office/powerpoint/2010/main" val="35461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1DCC85-2D28-A1C6-6A37-84A6371F1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507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Conciseness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F0656AF-D437-7CA1-0A75-8052CB75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Avoid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wordy phrases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Proofread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accuracy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Follow ethics</a:t>
            </a: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57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E01195-5CFF-D54F-AE2B-50E4BCDA6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Effective Technical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Writing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ADBFE1-3329-EC21-09C3-96BB7AAB0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4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Accuracy</a:t>
            </a:r>
            <a:endParaRPr lang="en-US" sz="4000" b="1" dirty="0"/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</a:rPr>
              <a:t>Grammar </a:t>
            </a:r>
            <a:r>
              <a:rPr lang="en-GB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is </a:t>
            </a:r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so important in technical writing that</a:t>
            </a:r>
            <a:b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in a one page assignment</a:t>
            </a:r>
          </a:p>
          <a:p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4 major grammatical errors F</a:t>
            </a:r>
          </a:p>
          <a:p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3 major grammatical errors D</a:t>
            </a:r>
          </a:p>
          <a:p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 major grammatical errors C</a:t>
            </a:r>
          </a:p>
          <a:p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 major grammatical error B</a:t>
            </a:r>
          </a:p>
          <a:p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 means excellent which is defined as</a:t>
            </a:r>
            <a:b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without flaw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67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7DE0EA-3FEB-C4B7-39A4-B341F2F74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Effective Technical Writing 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</a:rPr>
              <a:t>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71C55-E2F0-71C5-C87D-5B2C608C7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process is effective . . . and easy.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 that you need to do is three things</a:t>
            </a: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 write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(about 25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percent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your time)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(about 25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percent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your time)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Rewrite (about 50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percent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your time)</a:t>
            </a:r>
          </a:p>
        </p:txBody>
      </p:sp>
    </p:spTree>
    <p:extLst>
      <p:ext uri="{BB962C8B-B14F-4D97-AF65-F5344CB8AC3E}">
        <p14:creationId xmlns:p14="http://schemas.microsoft.com/office/powerpoint/2010/main" val="2378213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IN" sz="4400" dirty="0" smtClean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algn="ctr"/>
            <a:endParaRPr lang="en-IN" sz="44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IN" sz="4400" smtClean="0">
                <a:solidFill>
                  <a:srgbClr val="FF0000"/>
                </a:solidFill>
                <a:latin typeface="Algerian" panose="04020705040A02060702" pitchFamily="82" charset="0"/>
              </a:rPr>
              <a:t>THANK </a:t>
            </a:r>
            <a:r>
              <a:rPr lang="en-IN" sz="44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YOU!</a:t>
            </a:r>
            <a:endParaRPr lang="en-IN" sz="44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353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277</Words>
  <Application>Microsoft Office PowerPoint</Application>
  <PresentationFormat>Custom</PresentationFormat>
  <Paragraphs>91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Technical Writing</vt:lpstr>
      <vt:lpstr>Technical Writing</vt:lpstr>
      <vt:lpstr>What is Technical Writing? </vt:lpstr>
      <vt:lpstr>What is Technical Writing?</vt:lpstr>
      <vt:lpstr>What is Technical Writing? </vt:lpstr>
      <vt:lpstr>Importance of Teamwork </vt:lpstr>
      <vt:lpstr>The Audience </vt:lpstr>
      <vt:lpstr>Goals of Effective Technical Writing </vt:lpstr>
      <vt:lpstr>Effective Technical Writing :Clarity</vt:lpstr>
      <vt:lpstr>Clarity </vt:lpstr>
      <vt:lpstr> Clarity</vt:lpstr>
      <vt:lpstr> Clarity </vt:lpstr>
      <vt:lpstr> Clarity</vt:lpstr>
      <vt:lpstr>Conciseness</vt:lpstr>
      <vt:lpstr>Conciseness </vt:lpstr>
      <vt:lpstr>Effective Technical Writing</vt:lpstr>
      <vt:lpstr>Effective Technical Writing Process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918894478278</dc:creator>
  <cp:lastModifiedBy>Arun</cp:lastModifiedBy>
  <cp:revision>15</cp:revision>
  <dcterms:created xsi:type="dcterms:W3CDTF">2022-07-16T23:59:55Z</dcterms:created>
  <dcterms:modified xsi:type="dcterms:W3CDTF">2022-07-22T18:06:46Z</dcterms:modified>
</cp:coreProperties>
</file>